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2" r:id="rId6"/>
    <p:sldId id="262" r:id="rId7"/>
    <p:sldId id="273" r:id="rId8"/>
    <p:sldId id="277" r:id="rId9"/>
    <p:sldId id="278" r:id="rId10"/>
    <p:sldId id="279" r:id="rId11"/>
    <p:sldId id="274" r:id="rId12"/>
    <p:sldId id="275" r:id="rId13"/>
    <p:sldId id="276" r:id="rId14"/>
    <p:sldId id="280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80" autoAdjust="0"/>
  </p:normalViewPr>
  <p:slideViewPr>
    <p:cSldViewPr>
      <p:cViewPr varScale="1">
        <p:scale>
          <a:sx n="96" d="100"/>
          <a:sy n="96" d="100"/>
        </p:scale>
        <p:origin x="258" y="31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10/9/2025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10/9/2025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861" y="1052736"/>
            <a:ext cx="9337102" cy="3200400"/>
          </a:xfrm>
        </p:spPr>
        <p:txBody>
          <a:bodyPr/>
          <a:lstStyle/>
          <a:p>
            <a:pPr algn="ctr"/>
            <a:r>
              <a:rPr lang="en-US" dirty="0"/>
              <a:t>The Pathway to Progress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4372" y="4797152"/>
            <a:ext cx="5904656" cy="603866"/>
          </a:xfrm>
        </p:spPr>
        <p:txBody>
          <a:bodyPr/>
          <a:lstStyle/>
          <a:p>
            <a:r>
              <a:rPr lang="en-US" dirty="0"/>
              <a:t>Transforming dependency into agency</a:t>
            </a:r>
          </a:p>
        </p:txBody>
      </p:sp>
      <p:pic>
        <p:nvPicPr>
          <p:cNvPr id="5" name="Picture 4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1FCC82AD-7ABB-136D-CCA3-3866D75A2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00" y="554575"/>
            <a:ext cx="3411824" cy="13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357E-6FED-827A-08D9-CDB60094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Library of Resources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19364-BBCF-57B4-A4D1-48B3C0B46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Video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Pathways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Step-by-Step GPT Prompts</a:t>
            </a:r>
            <a:endParaRPr lang="en-CA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D7A6328-33AD-1304-B1B4-961AC2FB97E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E34F30-DB25-F9D8-88C7-8334E0528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64" y="1772816"/>
            <a:ext cx="49376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C681-716D-10C9-AD35-BFA62EE6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88" y="1230923"/>
            <a:ext cx="3810000" cy="990600"/>
          </a:xfrm>
        </p:spPr>
        <p:txBody>
          <a:bodyPr/>
          <a:lstStyle/>
          <a:p>
            <a:r>
              <a:rPr lang="en-US" dirty="0"/>
              <a:t>Pathfinders Campus</a:t>
            </a:r>
            <a:endParaRPr lang="en-CA" dirty="0"/>
          </a:p>
        </p:txBody>
      </p:sp>
      <p:pic>
        <p:nvPicPr>
          <p:cNvPr id="6" name="Picture Placeholder 5" descr="A blue bar graph with white background&#10;&#10;AI-generated content may be incorrect.">
            <a:extLst>
              <a:ext uri="{FF2B5EF4-FFF2-40B4-BE49-F238E27FC236}">
                <a16:creationId xmlns:a16="http://schemas.microsoft.com/office/drawing/2014/main" id="{69540D83-F6FD-FF8C-5F3C-FD61E1AE2C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r="7750"/>
          <a:stretch>
            <a:fillRect/>
          </a:stretch>
        </p:blipFill>
        <p:spPr>
          <a:xfrm>
            <a:off x="2284412" y="1230923"/>
            <a:ext cx="3810000" cy="439615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E8ABE-C588-D164-39C2-7230FE9CD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99413" y="2420888"/>
            <a:ext cx="3810000" cy="35283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a framework for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Encourages followers/subscribers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Develops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Facilitates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Facilitates Customer Relationship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Helps monetize our efforts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934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Community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grounding to individuals overwhelmed and frustrated in their efforts to fine meaningful purposeful employment.</a:t>
            </a:r>
          </a:p>
          <a:p>
            <a:r>
              <a:rPr lang="en-US" dirty="0"/>
              <a:t>Fosters hope and empowers agency</a:t>
            </a:r>
          </a:p>
          <a:p>
            <a:r>
              <a:rPr lang="en-US" dirty="0"/>
              <a:t>Develops Confidence in knowledge, skills , abilities and opportunities</a:t>
            </a:r>
          </a:p>
          <a:p>
            <a:r>
              <a:rPr lang="en-US" dirty="0"/>
              <a:t>Creates connections for social interaction with likeminded individuals</a:t>
            </a:r>
          </a:p>
          <a:p>
            <a:r>
              <a:rPr lang="en-US" dirty="0"/>
              <a:t>Employs training and practice to reinforce career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0812" y="3162506"/>
            <a:ext cx="3810000" cy="626533"/>
          </a:xfrm>
        </p:spPr>
        <p:txBody>
          <a:bodyPr/>
          <a:lstStyle/>
          <a:p>
            <a:r>
              <a:rPr lang="en-US" dirty="0"/>
              <a:t>Pathfinders Campus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336A72B-EBA3-06C9-CCBA-7DE0F5C321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949" r="5949"/>
          <a:stretch/>
        </p:blipFill>
        <p:spPr>
          <a:xfrm>
            <a:off x="1773932" y="476672"/>
            <a:ext cx="4683969" cy="54045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542684" y="3933056"/>
            <a:ext cx="3038128" cy="15240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Practical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 Library</a:t>
            </a:r>
          </a:p>
        </p:txBody>
      </p:sp>
      <p:pic>
        <p:nvPicPr>
          <p:cNvPr id="7" name="Picture 6" descr="A blue bar graph with white background&#10;&#10;AI-generated content may be incorrect.">
            <a:extLst>
              <a:ext uri="{FF2B5EF4-FFF2-40B4-BE49-F238E27FC236}">
                <a16:creationId xmlns:a16="http://schemas.microsoft.com/office/drawing/2014/main" id="{F0AEDD15-5C65-D045-1771-6B74F748C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190292"/>
            <a:ext cx="3048425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FF26-8C09-0EE3-66D9-D9F397A6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1464568"/>
          </a:xfrm>
        </p:spPr>
        <p:txBody>
          <a:bodyPr/>
          <a:lstStyle/>
          <a:p>
            <a:r>
              <a:rPr lang="en-US" dirty="0"/>
              <a:t>Career Development Training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148C-2708-6D13-5D1C-4FBE21347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0812" y="3140968"/>
            <a:ext cx="3810000" cy="257403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Employment Readiness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Emotional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Critical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Workplace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Leadership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Ikigai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0CCE69-3839-2298-E4BD-706B5470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325" y="213864"/>
            <a:ext cx="4477375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9177-6D46-E58E-78C8-C2257F81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1248544"/>
          </a:xfrm>
        </p:spPr>
        <p:txBody>
          <a:bodyPr/>
          <a:lstStyle/>
          <a:p>
            <a:r>
              <a:rPr lang="en-US" dirty="0"/>
              <a:t>Video Coaching Programs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AC695-901F-6C53-5031-CC41EEEA0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67872" y="3068960"/>
            <a:ext cx="3810000" cy="1524000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Various career development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program to introduce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Paid Program for Extended Development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7B9122-CAD1-47CC-49E8-E48118C9ACB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A1317F-4495-95E5-AF50-1C1646C82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985571"/>
            <a:ext cx="4639322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1F5FC-943F-1C27-ED8E-3430E384C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1104528"/>
          </a:xfrm>
        </p:spPr>
        <p:txBody>
          <a:bodyPr/>
          <a:lstStyle/>
          <a:p>
            <a:r>
              <a:rPr lang="en-US" dirty="0"/>
              <a:t>Paid Programs</a:t>
            </a:r>
            <a:endParaRPr lang="en-CA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51469BE-342A-6A58-353B-427F5A6AF2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09" b="309"/>
          <a:stretch/>
        </p:blipFill>
        <p:spPr>
          <a:xfrm>
            <a:off x="2040024" y="476672"/>
            <a:ext cx="4755977" cy="548766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8F80E-759C-4CE3-BF8F-34D354790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02761" y="2996952"/>
            <a:ext cx="3810000" cy="15240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Delivered Via Pathfinders LMS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Led by a partner with lesson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GPT Coach for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Weekly meetings cover skills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5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31C6-BE81-B2CB-769C-58E3318B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888504"/>
          </a:xfrm>
        </p:spPr>
        <p:txBody>
          <a:bodyPr/>
          <a:lstStyle/>
          <a:p>
            <a:r>
              <a:rPr lang="en-US" dirty="0"/>
              <a:t>Weekly Meetings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3200B-2D40-BD7A-4A03-72D2C41B087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ACF2D-4D9D-31A8-6B46-06CC6902A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0812" y="2769097"/>
            <a:ext cx="3940224" cy="1524000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sessions focus on specific skill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Topics vary depending on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Facilitates Discussion and Goal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Encourage Accountability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FEA52-3685-66D3-6646-197BE1576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28" y="692696"/>
            <a:ext cx="3829584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C1FD3-785C-1E99-7733-6610EEE1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2" y="908720"/>
            <a:ext cx="3810000" cy="1104528"/>
          </a:xfrm>
        </p:spPr>
        <p:txBody>
          <a:bodyPr/>
          <a:lstStyle/>
          <a:p>
            <a:r>
              <a:rPr lang="en-US" dirty="0"/>
              <a:t>Exploring Connections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08E6F-987D-1B3E-F3B7-74EBDB60A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57908" y="-13995"/>
            <a:ext cx="5943601" cy="68580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F6127-9BF3-5483-9584-C74CED249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0812" y="2060848"/>
            <a:ext cx="3810000" cy="36541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Career Builders Hub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Students / Adults in Transition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Finding Purpose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Setting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Professional Growth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Professionals Ready for the next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Pathfinders Commons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Teaching and Coaching Exchange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Bringing skills and abilities to others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B1E05-836B-13DF-32B7-C6ED716CB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88" y="1812114"/>
            <a:ext cx="4196635" cy="32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32035-7EB3-ACBB-86DF-293BA964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816496"/>
          </a:xfrm>
        </p:spPr>
        <p:txBody>
          <a:bodyPr/>
          <a:lstStyle/>
          <a:p>
            <a:r>
              <a:rPr lang="en-US" dirty="0"/>
              <a:t>Inspiration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C2E01D-CD8E-E8F5-DCEE-58AD7BAB159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A74F7-0948-22A2-5DF8-2938B9947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57730" y="2667000"/>
            <a:ext cx="3810000" cy="1524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Interviews with:</a:t>
            </a:r>
            <a:br>
              <a:rPr lang="en-US" dirty="0"/>
            </a:br>
            <a:r>
              <a:rPr lang="en-US" dirty="0"/>
              <a:t>Pathfinders Campus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Industry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Alumni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A4A13-925A-39FD-9B7B-7C37D0E3A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764704"/>
            <a:ext cx="4512125" cy="44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56</TotalTime>
  <Words>223</Words>
  <Application>Microsoft Office PowerPoint</Application>
  <PresentationFormat>Custom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Euphemia</vt:lpstr>
      <vt:lpstr>Serenity 16x9</vt:lpstr>
      <vt:lpstr>The Pathway to Progress</vt:lpstr>
      <vt:lpstr>Our Community</vt:lpstr>
      <vt:lpstr>Pathfinders Campus </vt:lpstr>
      <vt:lpstr>Career Development Training</vt:lpstr>
      <vt:lpstr>Video Coaching Programs</vt:lpstr>
      <vt:lpstr>Paid Programs</vt:lpstr>
      <vt:lpstr>Weekly Meetings</vt:lpstr>
      <vt:lpstr>Exploring Connections</vt:lpstr>
      <vt:lpstr>Inspiration</vt:lpstr>
      <vt:lpstr>Access to Library of Resources</vt:lpstr>
      <vt:lpstr>Pathfinders Campus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Barry Morgan</dc:creator>
  <cp:lastModifiedBy>Barry Morgan</cp:lastModifiedBy>
  <cp:revision>1</cp:revision>
  <dcterms:created xsi:type="dcterms:W3CDTF">2025-10-09T14:11:32Z</dcterms:created>
  <dcterms:modified xsi:type="dcterms:W3CDTF">2025-10-09T15:07:48Z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